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  <p:sldId id="27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68"/>
  </p:normalViewPr>
  <p:slideViewPr>
    <p:cSldViewPr snapToGrid="0">
      <p:cViewPr varScale="1">
        <p:scale>
          <a:sx n="47" d="100"/>
          <a:sy n="47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4B0B8-B84A-97DA-01C9-24FD14D09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AA8FBC-C577-FD91-D69E-13DCCF606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DCDB2B-06AF-DE8C-D6EE-22B4F79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879D0-3D79-5074-676A-79ECAE04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75E9E8-DE8B-C685-A168-78A0556C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0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D2BE8-B9F3-AD36-3173-22E21BCA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16937D-17A3-EC59-BF5B-7504E212A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A778FB-5164-B606-E792-6CD1460F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52B945-68E8-0F18-C3F8-4EC46DCC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51C1CA-B223-A32D-75D7-997C36E5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99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22406E0-9EE3-A123-6DB4-2C452C230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A1E262-B212-9617-6FFE-0884744AE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85D9EE-B811-CD7C-8DFE-1510A82B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6066E2-A55F-66F2-A249-A60F1C4E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C418E3-DEA2-1A18-C46C-BA792D9C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02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584D6-09D1-113B-F924-884558D2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367089-EB67-621E-B66A-00D3089E2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857E0D-84B9-4C39-A0D4-6F6836C5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66A6C2-A155-0303-C1AC-5EE86480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ABDA1F-B77E-C6B8-DB2C-DBC14F70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74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343DE-AB00-303E-CB73-9A58959F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FC6B58-D149-8FA9-0F6C-F91ED3A3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98BF04-2A03-11DF-0723-CFD6958F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C29FCF-C562-5149-6FF1-87DAF7D9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CE563-8554-216F-605C-F5FE9718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58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4F4BB-C196-2886-8C73-91A7D40F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A15D4-F1D8-6CE0-546E-207D9445A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61CF0C-A14F-FF80-7DFF-A9FA7D5E1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2A543A-6D1D-EB86-A82D-21B11C25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A1BD27-D1FB-9F64-4816-EDD6A525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5F0EAE-5B98-E1A5-4A00-EA9C03F6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93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F292B-1822-FC9D-5933-78980F03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A3DA3C-30AE-B44B-9DD7-4185F83F2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052AC6-4D27-F1CE-2483-E604109B1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29E48B-F6BF-F3B3-FB2E-4C4B3F396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639FE7-4C5F-C460-0936-0B97213F9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CA7B960-BA63-F765-258C-907FC65F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A357F2-2280-200A-7E3F-C0EDB234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E7265F-4A6D-AF8D-2E58-B67E647F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9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DD031-A2F0-D392-5406-D67C2D2E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F294BA-AAD6-E7AB-397A-03BBC114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FAB2F9-BC78-7A61-0C6E-9568AE7D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0DC38F-5BD3-4DF4-FCC5-7EBC002D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33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A0751A-DC35-CE81-94AB-7DE74E4F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991B46-708C-1CC2-D66F-2E4619FA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2E50F-932C-D5AD-4604-7021D651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07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22A0-6CA1-5804-988D-88B333E4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86351-948F-229F-E660-0EF405E5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22EB90-0AA1-797E-D47F-3F35332C5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D93407-9E39-55BD-2F2F-E20454A0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7BE3A5-D44E-D746-7E59-418FDC65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0ADA64-1B34-1AD3-F82A-0FCD06D4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25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0FBF7-3F52-BEB6-CD5D-8740133C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0555D9-E1E4-0173-D32E-C25CB230B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131CF1-E01C-A381-6B46-C6CF1B62A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165D66-DDB7-AD14-1761-A476D1A7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A1C8CB-E28D-39DB-BCA0-0C106CDB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6009DB-8D55-B050-055E-A4C71803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46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1580FF-EB5B-1621-4D73-6E5D7B59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D9A3DA-3BC1-B603-836E-C0187439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B1F322-860E-7958-A7EC-4234BCB42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D736C-77EC-974B-92BA-12DC8257ABF2}" type="datetimeFigureOut">
              <a:rPr lang="de-DE" smtClean="0"/>
              <a:t>27.04.2026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62EBD6-8C86-7072-1C1F-F78B74BE9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64E6A6-58D4-0D80-D4DA-D673C669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0588E0-FA91-9841-8B4A-905E889A5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14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39E49-0E27-6B75-D255-FD7EBC52B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ED1793-2DC8-CD2C-3149-2DABF4790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7D4673-C0CD-783E-402A-EE48645E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0"/>
            <a:ext cx="695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6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FAB74-8848-1E4A-E52C-270668A0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DC4920-7529-B1A8-9DBC-2511C4CA6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97" y="669925"/>
            <a:ext cx="11974206" cy="52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6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95467-5CA6-3EEE-6463-3ABB0CF6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6DA57F8-5B5A-AEB1-146A-A734FFB39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972" y="132136"/>
            <a:ext cx="6662056" cy="659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5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AF9A5-8ACB-EDD9-B2F2-7CDB870B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9BF0522-6110-73E7-605B-1C7AD3584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97" y="168935"/>
            <a:ext cx="6622006" cy="65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9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3EF4-C7DF-C11A-1741-BB6CADE6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140E9FE-5A1B-DA5C-58BE-5FC9761B5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277" y="171200"/>
            <a:ext cx="6587409" cy="65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35E36-299C-A571-3880-79E7AED7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C11C0A-A851-C20B-203E-FE5F04431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761" y="108508"/>
            <a:ext cx="6756478" cy="66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CA7A2-EA5A-1E24-3E8D-BDDA1A9A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995E0F-AADF-B6EC-B47B-652BA8690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371" y="222535"/>
            <a:ext cx="5341257" cy="64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B0C3D-7DC1-CC21-A645-819A8BB4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5F94A5B-2EE2-C7B2-FD9C-BE3BC946F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799" y="125659"/>
            <a:ext cx="5486401" cy="66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BBA05-B67A-AC2A-D469-307D30B8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726DE8B-AF66-6407-22B8-CDF7FFC11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488" y="93850"/>
            <a:ext cx="7242048" cy="69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9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A8958-DB8C-F56E-DEAD-60AC94B2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B53701C-E040-0AF0-2D4A-A5CDACC8E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166" y="1825625"/>
            <a:ext cx="4411668" cy="4351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F52730-B0B6-4C09-D6C9-D44228C9D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102" y="182562"/>
            <a:ext cx="660579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F165E-481F-3DF4-AD56-79038AB8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8DF15249-7306-9FAD-A743-D2EE34F44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76" y="117110"/>
            <a:ext cx="10143744" cy="66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68F16-FCC6-1486-CF3F-DE9F5069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4729103-324B-E766-F8B2-75C443317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28" y="141417"/>
            <a:ext cx="10711543" cy="65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0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A3FD0-DCBC-4DB1-514F-92AC7F76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5F2E5B0-5B49-A866-3D46-E33167DA1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057" y="461260"/>
            <a:ext cx="4368800" cy="62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5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CF863-873B-28D9-C220-2CFA8E9D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7D5326A-0B72-BE7A-888D-CD7E5F95D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371" y="163012"/>
            <a:ext cx="4484915" cy="64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6268B-3679-4B33-3D74-07B9C2B7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0B2205-EDB2-E8C0-F272-6593B05AF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943" y="278966"/>
            <a:ext cx="4470400" cy="64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1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B87B0-AA18-CBE0-300C-CDC15A14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F6E326-6AEC-3E92-F9FA-F304111FC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14" y="551543"/>
            <a:ext cx="11615470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E0031-BCEC-44E4-52B5-90E8A79F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2F25235-04B3-7204-5D3D-486A2EC78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19" y="773452"/>
            <a:ext cx="11337561" cy="53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8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B8B54-E83A-0609-5B0A-B09EBEBC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745D1B2-AB6B-00A9-5DB2-14612940F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198" y="188361"/>
            <a:ext cx="6794887" cy="64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022E6-A00D-FB3C-6271-3E722511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AE25A2F-2907-7840-971B-4A956F486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132" y="123475"/>
            <a:ext cx="9819735" cy="66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5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Joachim Maurice Mielert</dc:creator>
  <cp:lastModifiedBy>Joachim Maurice Mielert</cp:lastModifiedBy>
  <cp:revision>1</cp:revision>
  <dcterms:created xsi:type="dcterms:W3CDTF">2026-04-27T04:07:41Z</dcterms:created>
  <dcterms:modified xsi:type="dcterms:W3CDTF">2026-04-27T05:53:09Z</dcterms:modified>
</cp:coreProperties>
</file>